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275" r:id="rId9"/>
    <p:sldId id="361" r:id="rId10"/>
    <p:sldId id="364" r:id="rId11"/>
    <p:sldId id="365" r:id="rId12"/>
    <p:sldId id="360" r:id="rId13"/>
    <p:sldId id="362" r:id="rId14"/>
    <p:sldId id="366" r:id="rId15"/>
    <p:sldId id="278" r:id="rId16"/>
    <p:sldId id="368" r:id="rId17"/>
    <p:sldId id="369" r:id="rId18"/>
    <p:sldId id="370" r:id="rId19"/>
    <p:sldId id="371" r:id="rId20"/>
    <p:sldId id="374" r:id="rId21"/>
    <p:sldId id="3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/>
              <a:t>Yerleştirme</a:t>
            </a:r>
            <a:r>
              <a:rPr lang="tr-TR" baseline="0" dirty="0"/>
              <a:t> Puanı Hesaplama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9B-4853-877C-3569AFBF1AFD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9B-4853-877C-3569AFBF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/>
            <a:t>II.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% 60</a:t>
          </a:r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/>
            <a:t>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/>
            <a:t>% 40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21.10.2021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79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860297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YKS</a:t>
            </a: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6848697" y="668006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7" y="377442"/>
            <a:ext cx="776360" cy="999858"/>
          </a:xfrm>
        </p:spPr>
      </p:pic>
      <p:pic>
        <p:nvPicPr>
          <p:cNvPr id="9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70" y="336665"/>
            <a:ext cx="776360" cy="9998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1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3739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Türk Dili ve Edebiyatı- Sosyal Bilimler-1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Sosyal Bilimler-2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Sözel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Matematik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Sayısal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06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46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26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26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26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DİL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EA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Adayın, Yerleşmeyi Hedeflediği Programın Puan Türleri</a:t>
                      </a:r>
                      <a:r>
                        <a:rPr lang="tr-TR" baseline="0" dirty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/>
                        <a:t>ALAN YETERLİLİK TESTLERİ 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Türk Dili ve Edebiyatı- Sosyal Bilimler-1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Sosyal Bilimler-2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 Matematik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Sayısal + Eşit Ağırlık  Puanı</a:t>
                      </a:r>
                      <a:r>
                        <a:rPr lang="tr-TR" baseline="0" dirty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343955" y="4737542"/>
            <a:ext cx="2168783" cy="15160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Haziran Ayı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0532" y="2923784"/>
            <a:ext cx="2222206" cy="14488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Haziran Ayı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90532" y="1247357"/>
            <a:ext cx="2009552" cy="12675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Haziran Ayı</a:t>
            </a:r>
          </a:p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Cumartesi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219" y="1560776"/>
            <a:ext cx="2365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588795" y="3227199"/>
            <a:ext cx="1942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588794" y="4851273"/>
            <a:ext cx="19428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DİL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24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Ok: Sağ 1">
            <a:extLst>
              <a:ext uri="{FF2B5EF4-FFF2-40B4-BE49-F238E27FC236}">
                <a16:creationId xmlns="" xmlns:a16="http://schemas.microsoft.com/office/drawing/2014/main" id="{5126B77D-3D46-4683-96AC-5CCE6FE34659}"/>
              </a:ext>
            </a:extLst>
          </p:cNvPr>
          <p:cNvSpPr/>
          <p:nvPr/>
        </p:nvSpPr>
        <p:spPr>
          <a:xfrm>
            <a:off x="3083629" y="164108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="" xmlns:a16="http://schemas.microsoft.com/office/drawing/2014/main" id="{3BADFBAE-7126-434B-B46D-3B131FDAF285}"/>
              </a:ext>
            </a:extLst>
          </p:cNvPr>
          <p:cNvSpPr/>
          <p:nvPr/>
        </p:nvSpPr>
        <p:spPr>
          <a:xfrm>
            <a:off x="3083630" y="325844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="" xmlns:a16="http://schemas.microsoft.com/office/drawing/2014/main" id="{FEFC8B3A-76F2-47EE-AFFE-C747C4C938A0}"/>
              </a:ext>
            </a:extLst>
          </p:cNvPr>
          <p:cNvSpPr/>
          <p:nvPr/>
        </p:nvSpPr>
        <p:spPr>
          <a:xfrm>
            <a:off x="3083630" y="5119433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0DD29760-76AD-4922-ADD4-C2596A4F3B5A}"/>
              </a:ext>
            </a:extLst>
          </p:cNvPr>
          <p:cNvSpPr txBox="1"/>
          <p:nvPr/>
        </p:nvSpPr>
        <p:spPr>
          <a:xfrm>
            <a:off x="7507094" y="1550113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0D258C5A-3EA5-4DA2-BF99-527A16C9E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38" y="1419819"/>
            <a:ext cx="888671" cy="88867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="" xmlns:a16="http://schemas.microsoft.com/office/drawing/2014/main" id="{47EA6540-E636-499B-B843-0DA8B934B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79" y="3227199"/>
            <a:ext cx="888671" cy="888671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FE950A8D-3018-4E31-8B3A-5E734B8EA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23" y="5034579"/>
            <a:ext cx="888671" cy="888671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="" xmlns:a16="http://schemas.microsoft.com/office/drawing/2014/main" id="{61DFF9B2-B56B-41F9-8DD3-3052522D3CAA}"/>
              </a:ext>
            </a:extLst>
          </p:cNvPr>
          <p:cNvSpPr txBox="1"/>
          <p:nvPr/>
        </p:nvSpPr>
        <p:spPr>
          <a:xfrm>
            <a:off x="7507094" y="3369576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="" xmlns:a16="http://schemas.microsoft.com/office/drawing/2014/main" id="{ACF981F8-B2DC-4B54-9D73-455B62C83021}"/>
              </a:ext>
            </a:extLst>
          </p:cNvPr>
          <p:cNvSpPr txBox="1"/>
          <p:nvPr/>
        </p:nvSpPr>
        <p:spPr>
          <a:xfrm>
            <a:off x="7507094" y="5155487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15.45</a:t>
            </a:r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400" b="1" dirty="0">
                <a:solidFill>
                  <a:srgbClr val="002060"/>
                </a:solidFill>
              </a:rPr>
              <a:t>AYT ve YDT UYGULANIŞI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3000" b="1" dirty="0">
                <a:solidFill>
                  <a:srgbClr val="FF0000"/>
                </a:solidFill>
              </a:rPr>
              <a:t>AYT  … Haziranda  pazar sabahı 10:15</a:t>
            </a: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</a:rPr>
              <a:t>   YDT  … Haziranda Pazar öğleden sonra 15:45</a:t>
            </a:r>
          </a:p>
          <a:p>
            <a:pPr marL="0" indent="0">
              <a:buNone/>
            </a:pPr>
            <a:endParaRPr lang="tr-TR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</a:rPr>
              <a:t>            </a:t>
            </a:r>
          </a:p>
          <a:p>
            <a:r>
              <a:rPr lang="tr-TR" sz="3000" dirty="0"/>
              <a:t>TYT’de 150 ve üstü ham puan alan adaylar 2. aşama sınavında (AYT) puan hesaplama hakkına sahip olacaklardır. </a:t>
            </a:r>
          </a:p>
        </p:txBody>
      </p:sp>
    </p:spTree>
    <p:extLst>
      <p:ext uri="{BB962C8B-B14F-4D97-AF65-F5344CB8AC3E}">
        <p14:creationId xmlns:p14="http://schemas.microsoft.com/office/powerpoint/2010/main" val="232566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87337" y="1097280"/>
          <a:ext cx="4650377" cy="5760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503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6405">
                <a:tc>
                  <a:txBody>
                    <a:bodyPr/>
                    <a:lstStyle/>
                    <a:p>
                      <a:r>
                        <a:rPr lang="tr-TR" dirty="0"/>
                        <a:t>Tıp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1592">
                <a:tc>
                  <a:txBody>
                    <a:bodyPr/>
                    <a:lstStyle/>
                    <a:p>
                      <a:r>
                        <a:rPr lang="tr-TR" dirty="0"/>
                        <a:t>Beslenme ve Diyetetik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592">
                <a:tc>
                  <a:txBody>
                    <a:bodyPr/>
                    <a:lstStyle/>
                    <a:p>
                      <a:r>
                        <a:rPr lang="tr-TR" dirty="0"/>
                        <a:t>Bilgisayar ve Yazılım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1592">
                <a:tc>
                  <a:txBody>
                    <a:bodyPr/>
                    <a:lstStyle/>
                    <a:p>
                      <a:r>
                        <a:rPr lang="tr-TR" dirty="0"/>
                        <a:t>Dil ve Konuşma Terapisi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592">
                <a:tc>
                  <a:txBody>
                    <a:bodyPr/>
                    <a:lstStyle/>
                    <a:p>
                      <a:r>
                        <a:rPr lang="tr-TR" dirty="0"/>
                        <a:t>Dijital Oyun Tasarımı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1592">
                <a:tc>
                  <a:txBody>
                    <a:bodyPr/>
                    <a:lstStyle/>
                    <a:p>
                      <a:r>
                        <a:rPr lang="tr-TR" dirty="0"/>
                        <a:t>Diş Hekimliği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592">
                <a:tc>
                  <a:txBody>
                    <a:bodyPr/>
                    <a:lstStyle/>
                    <a:p>
                      <a:r>
                        <a:rPr lang="tr-TR" dirty="0"/>
                        <a:t>Eczacılık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592">
                <a:tc>
                  <a:txBody>
                    <a:bodyPr/>
                    <a:lstStyle/>
                    <a:p>
                      <a:r>
                        <a:rPr lang="tr-TR" dirty="0" err="1"/>
                        <a:t>Ergoterapi</a:t>
                      </a:r>
                      <a:r>
                        <a:rPr lang="tr-TR" dirty="0"/>
                        <a:t> (Fakülte, Yüksek kul)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7785">
                <a:tc>
                  <a:txBody>
                    <a:bodyPr/>
                    <a:lstStyle/>
                    <a:p>
                      <a:r>
                        <a:rPr lang="tr-TR" dirty="0"/>
                        <a:t>Fizyoterapi ve Rehabilitasyon (Fakülte-Yüksek Okul)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592">
                <a:tc>
                  <a:txBody>
                    <a:bodyPr/>
                    <a:lstStyle/>
                    <a:p>
                      <a:r>
                        <a:rPr lang="tr-TR" dirty="0"/>
                        <a:t>Genetik ve </a:t>
                      </a:r>
                      <a:r>
                        <a:rPr lang="tr-TR" dirty="0" err="1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1592">
                <a:tc>
                  <a:txBody>
                    <a:bodyPr/>
                    <a:lstStyle/>
                    <a:p>
                      <a:r>
                        <a:rPr lang="tr-TR" dirty="0"/>
                        <a:t>Hemşirelik (Fakülte)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1592">
                <a:tc>
                  <a:txBody>
                    <a:bodyPr/>
                    <a:lstStyle/>
                    <a:p>
                      <a:r>
                        <a:rPr lang="tr-TR" dirty="0"/>
                        <a:t>İç 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1592">
                <a:tc>
                  <a:txBody>
                    <a:bodyPr/>
                    <a:lstStyle/>
                    <a:p>
                      <a:r>
                        <a:rPr lang="tr-TR" dirty="0"/>
                        <a:t>Kentsel Tasarım ve Peyzaj Mimarlığı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1592">
                <a:tc>
                  <a:txBody>
                    <a:bodyPr/>
                    <a:lstStyle/>
                    <a:p>
                      <a:r>
                        <a:rPr lang="tr-TR" dirty="0"/>
                        <a:t>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1592">
                <a:tc>
                  <a:txBody>
                    <a:bodyPr/>
                    <a:lstStyle/>
                    <a:p>
                      <a:r>
                        <a:rPr lang="tr-TR" dirty="0"/>
                        <a:t>Moleküler Biyoloji ve Genetik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Hukuk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Çocuk Gelişimi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Hizmet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Grafik Tasarım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Siyaset Bilimi ve 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İç Mimarlık ve Çevre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İktisadi ve İdari Bilimler Programları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İşletme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Uluslararası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Moda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Psikoloji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Rehberlik ve Psikolojik Danışmanlık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Sınıf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Animasyon ve Oyun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Çizgi Film ve Animasyon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Halkla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İlahiyat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Okul Öncesi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Özel Eğitim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Rekreasyon Yönetimi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Sinema ve Televizyon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Bilgiler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Türkçe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Tarih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Medya ve İletişim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İslam ve Din Bilimleri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Gastronomi ve Mutfak Sanatları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  <a:p>
              <a:pPr algn="ctr"/>
              <a:endParaRPr lang="tr-TR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>
                <a:solidFill>
                  <a:srgbClr val="FFFF00"/>
                </a:solidFill>
              </a:rPr>
              <a:t>3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oturum 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7131" y="2073348"/>
            <a:ext cx="4198646" cy="359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/>
                <a:t>Soru</a:t>
              </a:r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/>
                <a:t>Dakika</a:t>
              </a: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160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Soru Sayısı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80</a:t>
              </a: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Sınav Süresi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% 17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% 17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</a:p>
            <a:p>
              <a:pPr algn="ctr"/>
              <a:r>
                <a:rPr lang="tr-TR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6" name="3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3323" y="1077218"/>
            <a:ext cx="7886700" cy="1325563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TYT PUANI İLE ASKER ve POLİS MESLEK </a:t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YÜKSEKOKULU ÖN BAŞVURULARI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873" y="2197553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tr-TR" sz="2600" dirty="0"/>
              <a:t>Astsubay Meslek Yüksekokulu seçim aşamasında kullanılacaktır. </a:t>
            </a:r>
          </a:p>
          <a:p>
            <a:pPr>
              <a:buFont typeface="Arial" charset="0"/>
              <a:buChar char="•"/>
            </a:pPr>
            <a:endParaRPr lang="tr-TR" sz="2600" dirty="0"/>
          </a:p>
          <a:p>
            <a:pPr>
              <a:buFont typeface="Arial" charset="0"/>
              <a:buChar char="•"/>
            </a:pPr>
            <a:r>
              <a:rPr lang="tr-TR" sz="2600" b="1" dirty="0">
                <a:solidFill>
                  <a:srgbClr val="FF0000"/>
                </a:solidFill>
              </a:rPr>
              <a:t>***Subaylık ve Astsubaylık ön başvuruları için adayların  Milli Savunma üniversitesi Sınavını (MSÜ) takip etmeleri gerekmektedir. ***</a:t>
            </a:r>
          </a:p>
          <a:p>
            <a:pPr>
              <a:buFont typeface="Arial" charset="0"/>
              <a:buChar char="•"/>
            </a:pPr>
            <a:endParaRPr lang="tr-TR" sz="2400" dirty="0"/>
          </a:p>
          <a:p>
            <a:r>
              <a:rPr lang="tr-TR" sz="2600" dirty="0"/>
              <a:t> Polis Meslek Yüksekokulu ön başvurusunda 250-270 arası ham puan kullanılacaktır.  </a:t>
            </a:r>
            <a:r>
              <a:rPr lang="tr-TR" sz="2600" b="1" dirty="0">
                <a:solidFill>
                  <a:srgbClr val="002060"/>
                </a:solidFill>
              </a:rPr>
              <a:t>2022 PMYO başvurusunda 2021 TYT puanı kullanılmaz, 2022 TYT puanı istenir.</a:t>
            </a:r>
          </a:p>
          <a:p>
            <a:endParaRPr lang="tr-TR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552DDE-4448-46A6-A719-E28F59D765E8}"/>
              </a:ext>
            </a:extLst>
          </p:cNvPr>
          <p:cNvSpPr/>
          <p:nvPr/>
        </p:nvSpPr>
        <p:spPr>
          <a:xfrm>
            <a:off x="272038" y="526290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PUAN ORANLARI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="" xmlns:a16="http://schemas.microsoft.com/office/drawing/2014/main" id="{0D02BC23-406D-4308-AC28-C1377D18EEF4}"/>
              </a:ext>
            </a:extLst>
          </p:cNvPr>
          <p:cNvGrpSpPr/>
          <p:nvPr/>
        </p:nvGrpSpPr>
        <p:grpSpPr>
          <a:xfrm>
            <a:off x="0" y="-12319"/>
            <a:ext cx="9144000" cy="1077218"/>
            <a:chOff x="-218536" y="-1046798"/>
            <a:chExt cx="12192000" cy="1436291"/>
          </a:xfrm>
        </p:grpSpPr>
        <p:sp>
          <p:nvSpPr>
            <p:cNvPr id="8" name="TextBox 4">
              <a:extLst>
                <a:ext uri="{FF2B5EF4-FFF2-40B4-BE49-F238E27FC236}">
                  <a16:creationId xmlns="" xmlns:a16="http://schemas.microsoft.com/office/drawing/2014/main" id="{59ECDAE5-746C-4FC8-8767-76B4D11AF0E8}"/>
                </a:ext>
              </a:extLst>
            </p:cNvPr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="" xmlns:a16="http://schemas.microsoft.com/office/drawing/2014/main" id="{A41A16B8-481C-4461-B278-2921B0C51142}"/>
                </a:ext>
              </a:extLst>
            </p:cNvPr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60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rgbClr val="FF0000"/>
                  </a:solidFill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SÖZEL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SAYISAL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DİL </a:t>
            </a:r>
          </a:p>
          <a:p>
            <a:pPr algn="ctr"/>
            <a:r>
              <a:rPr lang="tr-TR" sz="2800" b="1" dirty="0"/>
              <a:t>PUANI</a:t>
            </a:r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>
                    <a:solidFill>
                      <a:srgbClr val="FFFF00"/>
                    </a:solidFill>
                  </a:rPr>
                  <a:t> </a:t>
                </a:r>
                <a:endParaRPr lang="tr-TR" sz="1000" b="1" dirty="0">
                  <a:solidFill>
                    <a:srgbClr val="FFFF00"/>
                  </a:solidFill>
                </a:endParaRPr>
              </a:p>
              <a:p>
                <a:r>
                  <a:rPr lang="tr-TR" sz="1300" b="1" dirty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 30</a:t>
                </a:r>
                <a:endParaRPr lang="tr-TR" sz="1600" b="1" dirty="0">
                  <a:solidFill>
                    <a:srgbClr val="FFFF00"/>
                  </a:solidFill>
                </a:endParaRPr>
              </a:p>
              <a:p>
                <a:r>
                  <a:rPr lang="tr-T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>
                  <a:solidFill>
                    <a:schemeClr val="bg1"/>
                  </a:solidFill>
                </a:rPr>
                <a:t>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1318</TotalTime>
  <Words>925</Words>
  <Application>Microsoft Office PowerPoint</Application>
  <PresentationFormat>Ekran Gösterisi (4:3)</PresentationFormat>
  <Paragraphs>336</Paragraphs>
  <Slides>21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Adobe Heiti Std R</vt:lpstr>
      <vt:lpstr>Arial</vt:lpstr>
      <vt:lpstr>Arial Black</vt:lpstr>
      <vt:lpstr>Bebas Neue</vt:lpstr>
      <vt:lpstr>Calibri</vt:lpstr>
      <vt:lpstr>Calibri Light</vt:lpstr>
      <vt:lpstr>Roboto Bk</vt:lpstr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TYT PUANI İLE ASKER ve POLİS MESLEK  YÜKSEKOKULU ÖN BAŞVURULARI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AYT ve YDT UYGULANIŞI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user</cp:lastModifiedBy>
  <cp:revision>129</cp:revision>
  <dcterms:created xsi:type="dcterms:W3CDTF">2015-11-06T18:34:53Z</dcterms:created>
  <dcterms:modified xsi:type="dcterms:W3CDTF">2021-10-21T11:29:49Z</dcterms:modified>
</cp:coreProperties>
</file>