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714"/>
  </p:normalViewPr>
  <p:slideViewPr>
    <p:cSldViewPr snapToGrid="0">
      <p:cViewPr varScale="1">
        <p:scale>
          <a:sx n="95" d="100"/>
          <a:sy n="95" d="100"/>
        </p:scale>
        <p:origin x="20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294DB6-1C2B-9CE6-8DC8-9E4556636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EACDD8F-0ACC-E8EE-7CA3-B3E9A05DC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4B3E36-E6DE-88A9-78EF-5C3CE79E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692-C467-0440-B18C-336C61661E1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581C62-F4D0-7232-DD9B-65B9F1BA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3AA4CE-5B07-BF2F-6311-8D4BB7EE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43FC-F842-B942-8532-F306A5CCA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535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ABD3F7-A9AB-3BEB-431C-BA4DCE37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634A83E-CD84-FCCE-FB69-797F44305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75E42D-9CAC-4E6F-4B2A-EE6B96826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692-C467-0440-B18C-336C61661E1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39970D7-E01E-23C1-E09A-61105DDB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529D25-1E71-8568-0264-B3B3C326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43FC-F842-B942-8532-F306A5CCA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329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D11CF8F-2264-E5FE-9FDB-AA1696CC9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5439DC-0E5E-1907-B9A3-B4E4FD2C3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E760EF-FF4E-7CFA-B110-ED5887EC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692-C467-0440-B18C-336C61661E1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28BDB8-8D25-5A0F-9D35-2321AD97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399220-F8AD-582E-6505-7566D08A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43FC-F842-B942-8532-F306A5CCA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47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5D2E9C-C715-1459-96F1-708CA761B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CB8245-3E6F-74C3-F174-A5EAE4FF2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03B30F-968D-4275-74FC-8E7A03A7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692-C467-0440-B18C-336C61661E1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2958BE2-F856-0E2A-56BC-6D7B6FCC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F127F2-E7BA-806C-0DCD-EAFEA56F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43FC-F842-B942-8532-F306A5CCA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11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DFDDCF-E939-E62D-D5FA-DB63CB8F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29FBF44-96BC-BF55-9915-326617242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F14566-A6BB-C3A0-6180-BE5C1B20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692-C467-0440-B18C-336C61661E1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ED2340-9C95-7203-C04B-19D0D459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7BB11D7-FB2A-7414-EDD7-05E6D37A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43FC-F842-B942-8532-F306A5CCA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34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C25E59-8650-8C46-048D-BD0FF656C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22F523-4062-D5CE-2CAB-CDF4283BB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6B33CC8-5D8A-6F7E-7954-E08C77AB0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7DEEDA9-FE21-05CE-A289-40309511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692-C467-0440-B18C-336C61661E1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046262C-C8F2-D437-9BC0-CD8011B4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717E178-595F-8A37-B098-619F99C9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43FC-F842-B942-8532-F306A5CCA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354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B4EA16-6080-112D-47A5-81FA9C9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BB0E63-452D-E1A9-AA70-8B43E40F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3C46A3-5768-56D4-D32A-F54BB60A0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A5C4CEA-BC7C-94E9-C837-B45796AAC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97DDA27-6949-71A9-9AB6-515D29F9C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5A0FB08-4616-D3ED-06F3-7D28806E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692-C467-0440-B18C-336C61661E1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EC10796-B3C1-5D3D-4057-01B03351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7A1A043-0081-2E14-8968-40694FCE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43FC-F842-B942-8532-F306A5CCA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403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EABDA3-283B-3380-0D1C-20F9155D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E823644-35A7-C24A-EC88-BFEA8399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692-C467-0440-B18C-336C61661E1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BA0E5A5-B7EC-0BE4-E468-DC5812C2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D80164A-F6DA-DC1A-3650-07B1F0DA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43FC-F842-B942-8532-F306A5CCA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12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7DB2369-9FFA-7C99-B18B-E06C80F47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692-C467-0440-B18C-336C61661E1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EED6B45-17B8-2AD2-0E06-3024B385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00841DF-2030-C1D6-2A7E-02126F44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43FC-F842-B942-8532-F306A5CCA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167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B85534-5E53-5ACA-6924-8784B100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D456B9-2A03-35CB-2F18-D03E8E440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161D7EF-149F-04BF-45F6-FDCB17134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EA1E794-61E0-8782-ED4E-B12F92C2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692-C467-0440-B18C-336C61661E1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C8747D3-4F1C-66F2-33BB-324ECBD6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2C1A63A-53CD-DC7A-1980-657EA4E5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43FC-F842-B942-8532-F306A5CCA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15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D75564-6669-5E72-4ADB-0B08DAD7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B3AE851-A9F0-62C4-2EB5-2778DE6C9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6E37D3B-981F-7066-DC52-7302F94CA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A8F5164-FEF2-BD21-A26E-22DBF7C5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692-C467-0440-B18C-336C61661E1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1F91ECB-DB8E-D51A-56AE-D997E56E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C871898-24BE-2468-A945-D29BB61E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43FC-F842-B942-8532-F306A5CCA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126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E4CFA0D-6314-4B21-8330-E699A62F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17CA942-6A4D-FBB2-2065-4D35EE07C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442B98-6FE7-D9A0-834F-82090A472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AB692-C467-0440-B18C-336C61661E1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44700FE-D631-11AF-B091-DF67397E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4CA0CA-4F24-D242-69A4-DCC447ED1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43FC-F842-B942-8532-F306A5CCA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536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468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4D00B-79EC-E0A5-BE4F-8A1DF97C7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82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3B19C2-6A16-912B-A796-12C19FE4D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00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B674AD-D71C-4002-284B-3E55F2104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18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7CD90-E4D3-BA29-AE42-DCC24C787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30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E560ED-D950-85A5-E2D7-D77F59D6E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61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A6023F-A111-C3CB-31F4-194637FB4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283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3DECB8-4299-A6CF-697A-E8A3BB38D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530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8DE56B-BB11-5909-46F2-DCA138CF1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252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345DDA-7AB4-9BF0-940A-AC356F56E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123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B50051-6458-68C5-B783-B49A80A69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62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6727FC-18AA-84BE-DBEF-3248615B1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7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F114B-4608-9DDE-F156-CAF7C47E1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20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207B4-706F-A7DF-CA8F-1185AFF5D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1D00EF-4110-87C4-906C-BCA529878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20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2D267C-8918-22E0-8B36-AEB671E91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07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5D5A92-A947-7460-02E5-3DAE478A1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66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5E89E4-BE72-62C7-AEB6-3D3B04597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57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B5BADB-D402-870D-83CB-AD6A50783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14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Geniş ekran</PresentationFormat>
  <Paragraphs>0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Buğra Topkara</dc:creator>
  <cp:lastModifiedBy>Buğra Topkara</cp:lastModifiedBy>
  <cp:revision>1</cp:revision>
  <dcterms:created xsi:type="dcterms:W3CDTF">2025-02-12T09:41:02Z</dcterms:created>
  <dcterms:modified xsi:type="dcterms:W3CDTF">2025-02-12T09:43:09Z</dcterms:modified>
</cp:coreProperties>
</file>